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262838-83DC-4D37-82F2-3DAE34B99372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28688" y="1214438"/>
            <a:ext cx="7500937" cy="627062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Tahoma" pitchFamily="34" charset="0"/>
              </a:rPr>
              <a:t>Sanitary Engineering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28750" y="2514600"/>
            <a:ext cx="649128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/>
                </a:solidFill>
                <a:latin typeface="Andalus" pitchFamily="18" charset="-78"/>
                <a:ea typeface="+mj-ea"/>
                <a:cs typeface="Andalus" pitchFamily="18" charset="-78"/>
              </a:rPr>
              <a:t>Water supply Engineering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By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Dr. </a:t>
            </a:r>
            <a:r>
              <a:rPr lang="en-US" sz="2000" b="1" dirty="0" err="1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Muhanad</a:t>
            </a: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 M. </a:t>
            </a:r>
            <a:r>
              <a:rPr lang="en-US" sz="2000" b="1" dirty="0" err="1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Abbas</a:t>
            </a:r>
            <a:endParaRPr lang="en-US" sz="2000" b="1" dirty="0">
              <a:solidFill>
                <a:schemeClr val="tx2"/>
              </a:solidFill>
              <a:latin typeface="Arial Black" pitchFamily="34" charset="0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609600"/>
            <a:ext cx="4572000" cy="2286000"/>
          </a:xfrm>
          <a:prstGeom prst="rect">
            <a:avLst/>
          </a:prstGeom>
        </p:spPr>
      </p:pic>
      <p:pic>
        <p:nvPicPr>
          <p:cNvPr id="5" name="Picture 4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276600"/>
            <a:ext cx="3586015" cy="2686050"/>
          </a:xfrm>
          <a:prstGeom prst="rect">
            <a:avLst/>
          </a:prstGeom>
        </p:spPr>
      </p:pic>
      <p:pic>
        <p:nvPicPr>
          <p:cNvPr id="6" name="Picture 5" descr="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1600" y="3276600"/>
            <a:ext cx="3483106" cy="260896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71600" y="533400"/>
            <a:ext cx="19976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 Coating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533400"/>
            <a:ext cx="2981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 Types of Pipes </a:t>
            </a:r>
            <a:endParaRPr lang="en-US" sz="2800" b="1" dirty="0"/>
          </a:p>
        </p:txBody>
      </p:sp>
      <p:pic>
        <p:nvPicPr>
          <p:cNvPr id="22530" name="Picture 2" descr="نتيجة بحث الصور عن ‪type of  water supply pipes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904875"/>
            <a:ext cx="2143125" cy="2143125"/>
          </a:xfrm>
          <a:prstGeom prst="rect">
            <a:avLst/>
          </a:prstGeom>
          <a:noFill/>
        </p:spPr>
      </p:pic>
      <p:pic>
        <p:nvPicPr>
          <p:cNvPr id="22532" name="Picture 4" descr="نتيجة بحث الصور عن ‪type of  water supply pipes picture‬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1219200"/>
            <a:ext cx="2466975" cy="1847851"/>
          </a:xfrm>
          <a:prstGeom prst="rect">
            <a:avLst/>
          </a:prstGeom>
          <a:noFill/>
        </p:spPr>
      </p:pic>
      <p:pic>
        <p:nvPicPr>
          <p:cNvPr id="22536" name="Picture 8" descr="نتيجة بحث الصور عن ‪type of  water supply pipes picture‬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4114800"/>
            <a:ext cx="1866900" cy="2457451"/>
          </a:xfrm>
          <a:prstGeom prst="rect">
            <a:avLst/>
          </a:prstGeom>
          <a:noFill/>
        </p:spPr>
      </p:pic>
      <p:pic>
        <p:nvPicPr>
          <p:cNvPr id="22538" name="Picture 10" descr="نتيجة بحث الصور عن ‪type of  water supply pipes picture‬‏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3152774"/>
            <a:ext cx="2914650" cy="1571626"/>
          </a:xfrm>
          <a:prstGeom prst="rect">
            <a:avLst/>
          </a:prstGeom>
          <a:noFill/>
        </p:spPr>
      </p:pic>
      <p:pic>
        <p:nvPicPr>
          <p:cNvPr id="22540" name="Picture 12" descr="نتيجة بحث الصور عن ‪type of  water supply pipes picture‬‏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90600" y="1219200"/>
            <a:ext cx="2447925" cy="1866901"/>
          </a:xfrm>
          <a:prstGeom prst="rect">
            <a:avLst/>
          </a:prstGeom>
          <a:noFill/>
        </p:spPr>
      </p:pic>
      <p:pic>
        <p:nvPicPr>
          <p:cNvPr id="22542" name="Picture 14" descr="نتيجة بحث الصور عن ‪type of  water supply pipes picture‬‏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3000" y="3200400"/>
            <a:ext cx="2143125" cy="2143125"/>
          </a:xfrm>
          <a:prstGeom prst="rect">
            <a:avLst/>
          </a:prstGeom>
          <a:noFill/>
        </p:spPr>
      </p:pic>
      <p:pic>
        <p:nvPicPr>
          <p:cNvPr id="22544" name="Picture 16" descr="نتيجة بحث الصور عن ‪type of  water supply pipes picture‬‏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96000" y="4876800"/>
            <a:ext cx="2771775" cy="1647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533400"/>
            <a:ext cx="37327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 Types of Networks </a:t>
            </a:r>
            <a:endParaRPr lang="en-US" sz="2800" b="1" dirty="0"/>
          </a:p>
        </p:txBody>
      </p:sp>
      <p:sp>
        <p:nvSpPr>
          <p:cNvPr id="24578" name="AutoShape 2" descr="نتيجة بحث الصور عن ‪type of  water supply networks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0" name="AutoShape 4" descr="نتيجة بحث الصور عن ‪looping water networks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1295400"/>
            <a:ext cx="2914650" cy="1571625"/>
          </a:xfrm>
          <a:prstGeom prst="rect">
            <a:avLst/>
          </a:prstGeom>
        </p:spPr>
      </p:pic>
      <p:pic>
        <p:nvPicPr>
          <p:cNvPr id="8" name="Picture 7" descr="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1371600"/>
            <a:ext cx="2933700" cy="1552575"/>
          </a:xfrm>
          <a:prstGeom prst="rect">
            <a:avLst/>
          </a:prstGeom>
        </p:spPr>
      </p:pic>
      <p:pic>
        <p:nvPicPr>
          <p:cNvPr id="9" name="Picture 8" descr="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0" y="3962400"/>
            <a:ext cx="2638425" cy="1733550"/>
          </a:xfrm>
          <a:prstGeom prst="rect">
            <a:avLst/>
          </a:prstGeom>
        </p:spPr>
      </p:pic>
      <p:pic>
        <p:nvPicPr>
          <p:cNvPr id="10" name="Picture 9" descr="7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600" y="4038600"/>
            <a:ext cx="2857500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438400"/>
            <a:ext cx="7498080" cy="3810000"/>
          </a:xfrm>
        </p:spPr>
        <p:txBody>
          <a:bodyPr/>
          <a:lstStyle/>
          <a:p>
            <a:r>
              <a:rPr lang="en-US" b="1" dirty="0" smtClean="0"/>
              <a:t>Design Period</a:t>
            </a:r>
            <a:endParaRPr lang="en-US" b="1" dirty="0" smtClean="0"/>
          </a:p>
          <a:p>
            <a:r>
              <a:rPr lang="en-US" b="1" dirty="0" smtClean="0"/>
              <a:t>Corrosion</a:t>
            </a:r>
            <a:endParaRPr lang="en-US" b="1" dirty="0" smtClean="0"/>
          </a:p>
          <a:p>
            <a:r>
              <a:rPr lang="en-US" b="1" dirty="0" smtClean="0"/>
              <a:t>Protection against Corrosion</a:t>
            </a:r>
            <a:endParaRPr lang="en-US" b="1" dirty="0" smtClean="0"/>
          </a:p>
          <a:p>
            <a:r>
              <a:rPr lang="en-US" b="1" dirty="0" smtClean="0"/>
              <a:t>Types of pipes</a:t>
            </a:r>
            <a:endParaRPr lang="en-US" b="1" dirty="0" smtClean="0"/>
          </a:p>
          <a:p>
            <a:r>
              <a:rPr lang="en-US" b="1" dirty="0" smtClean="0"/>
              <a:t>Types of Networks 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4572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28688" y="1214438"/>
            <a:ext cx="7500937" cy="627062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Tahoma" pitchFamily="34" charset="0"/>
              </a:rPr>
              <a:t>TODAY TOPICS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95400" y="457200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 Design Periods</a:t>
            </a:r>
          </a:p>
          <a:p>
            <a:endParaRPr lang="en-US" sz="2400" b="1" dirty="0" smtClean="0"/>
          </a:p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 </a:t>
            </a:r>
            <a:r>
              <a:rPr lang="en-US" sz="2400" dirty="0" smtClean="0"/>
              <a:t>Source </a:t>
            </a:r>
            <a:r>
              <a:rPr lang="en-US" sz="2400" dirty="0" smtClean="0">
                <a:solidFill>
                  <a:srgbClr val="FF0000"/>
                </a:solidFill>
              </a:rPr>
              <a:t>50</a:t>
            </a:r>
            <a:r>
              <a:rPr lang="en-US" sz="2400" dirty="0" smtClean="0"/>
              <a:t> </a:t>
            </a:r>
            <a:r>
              <a:rPr lang="en-US" sz="2400" dirty="0" smtClean="0"/>
              <a:t>years</a:t>
            </a:r>
            <a:endParaRPr lang="en-US" sz="2400" b="1" dirty="0" smtClean="0"/>
          </a:p>
        </p:txBody>
      </p:sp>
      <p:pic>
        <p:nvPicPr>
          <p:cNvPr id="3074" name="Picture 2" descr="نتيجة بحث الصور عن ‪lined open channel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2133600"/>
            <a:ext cx="5976469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نتيجة بحث الصور عن ‪water supply home intakes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810000"/>
            <a:ext cx="5917563" cy="3048000"/>
          </a:xfrm>
          <a:prstGeom prst="rect">
            <a:avLst/>
          </a:prstGeom>
        </p:spPr>
      </p:pic>
      <p:pic>
        <p:nvPicPr>
          <p:cNvPr id="8" name="Picture 7" descr="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3672" y="762000"/>
            <a:ext cx="4580328" cy="3048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66800" y="685800"/>
            <a:ext cx="4271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 pipe </a:t>
            </a:r>
            <a:r>
              <a:rPr lang="en-US" sz="2400" dirty="0" smtClean="0"/>
              <a:t>line from source </a:t>
            </a:r>
            <a:r>
              <a:rPr lang="en-US" sz="2400" dirty="0" smtClean="0">
                <a:solidFill>
                  <a:srgbClr val="FF0000"/>
                </a:solidFill>
              </a:rPr>
              <a:t>25</a:t>
            </a:r>
            <a:r>
              <a:rPr lang="en-US" sz="2400" dirty="0" smtClean="0"/>
              <a:t> years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163079"/>
            <a:ext cx="6172200" cy="355192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19200" y="914400"/>
            <a:ext cx="53047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 </a:t>
            </a:r>
            <a:r>
              <a:rPr lang="en-US" sz="2800" dirty="0" smtClean="0"/>
              <a:t>water </a:t>
            </a:r>
            <a:r>
              <a:rPr lang="en-US" sz="2800" dirty="0" smtClean="0"/>
              <a:t>treatment plant </a:t>
            </a:r>
            <a:r>
              <a:rPr lang="en-US" sz="2800" dirty="0" smtClean="0">
                <a:solidFill>
                  <a:srgbClr val="FF0000"/>
                </a:solidFill>
              </a:rPr>
              <a:t>10-15</a:t>
            </a:r>
            <a:r>
              <a:rPr lang="en-US" sz="2800" dirty="0" smtClean="0"/>
              <a:t> year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533400"/>
            <a:ext cx="272382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 pumping </a:t>
            </a:r>
            <a:r>
              <a:rPr lang="en-US" sz="2800" dirty="0" smtClean="0"/>
              <a:t>plants </a:t>
            </a:r>
            <a:endParaRPr lang="en-US" sz="2800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10</a:t>
            </a:r>
            <a:r>
              <a:rPr lang="en-US" sz="2800" dirty="0" smtClean="0"/>
              <a:t> </a:t>
            </a:r>
            <a:r>
              <a:rPr lang="en-US" sz="2800" dirty="0" smtClean="0"/>
              <a:t>years </a:t>
            </a:r>
            <a:endParaRPr lang="en-US" sz="2800" dirty="0"/>
          </a:p>
        </p:txBody>
      </p:sp>
      <p:pic>
        <p:nvPicPr>
          <p:cNvPr id="19458" name="Picture 2" descr="نتيجة بحث الصور عن ‪pumping station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6624" y="381000"/>
            <a:ext cx="4637376" cy="2843826"/>
          </a:xfrm>
          <a:prstGeom prst="rect">
            <a:avLst/>
          </a:prstGeom>
          <a:noFill/>
        </p:spPr>
      </p:pic>
      <p:pic>
        <p:nvPicPr>
          <p:cNvPr id="19460" name="Picture 4" descr="نتيجة بحث الصور عن ‪pumping station picture‬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895600"/>
            <a:ext cx="4648200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685800"/>
            <a:ext cx="331212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 Distribution system</a:t>
            </a:r>
          </a:p>
          <a:p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10-15</a:t>
            </a:r>
            <a:r>
              <a:rPr lang="en-US" sz="2800" dirty="0" smtClean="0"/>
              <a:t> years </a:t>
            </a:r>
            <a:endParaRPr lang="en-US" sz="2800" dirty="0"/>
          </a:p>
        </p:txBody>
      </p:sp>
      <p:pic>
        <p:nvPicPr>
          <p:cNvPr id="18434" name="Picture 2" descr="نتيجة بحث الصور عن ‪water supply network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0"/>
            <a:ext cx="4648200" cy="3454400"/>
          </a:xfrm>
          <a:prstGeom prst="rect">
            <a:avLst/>
          </a:prstGeom>
          <a:noFill/>
        </p:spPr>
      </p:pic>
      <p:pic>
        <p:nvPicPr>
          <p:cNvPr id="18436" name="Picture 4" descr="صورة ذات صلة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197947"/>
            <a:ext cx="5483225" cy="36600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609600"/>
            <a:ext cx="2819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 Corrosion</a:t>
            </a:r>
            <a:endParaRPr lang="en-US" sz="2800" dirty="0"/>
          </a:p>
        </p:txBody>
      </p:sp>
      <p:sp>
        <p:nvSpPr>
          <p:cNvPr id="20482" name="AutoShape 2" descr="نتيجة بحث الصور عن ‪piping corrosion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4" name="AutoShape 4" descr="نتيجة بحث الصور عن ‪piping corrosion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6" name="AutoShape 6" descr="نتيجة بحث الصور عن ‪piping corrosion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8" name="AutoShape 8" descr="نتيجة بحث الصور عن ‪piping corrosion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0" name="AutoShape 10" descr="نتيجة بحث الصور عن ‪piping corrosion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2" name="AutoShape 12" descr="نتيجة بحث الصور عن ‪piping corrosion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087" y="3657600"/>
            <a:ext cx="4738313" cy="2990850"/>
          </a:xfrm>
          <a:prstGeom prst="rect">
            <a:avLst/>
          </a:prstGeom>
        </p:spPr>
      </p:pic>
      <p:pic>
        <p:nvPicPr>
          <p:cNvPr id="12" name="Picture 11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3248" y="394106"/>
            <a:ext cx="4339752" cy="32634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381000"/>
            <a:ext cx="55823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 Protection </a:t>
            </a:r>
            <a:r>
              <a:rPr lang="en-US" sz="2800" b="1" dirty="0" smtClean="0"/>
              <a:t>Against Corrosion </a:t>
            </a:r>
            <a:endParaRPr lang="en-US" sz="2800" dirty="0"/>
          </a:p>
        </p:txBody>
      </p:sp>
      <p:pic>
        <p:nvPicPr>
          <p:cNvPr id="21506" name="Picture 2" descr="نتيجة بحث الصور عن ‪cathodic piping protection from corrosion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600200"/>
            <a:ext cx="7044267" cy="3962400"/>
          </a:xfrm>
          <a:prstGeom prst="rect">
            <a:avLst/>
          </a:prstGeom>
          <a:noFill/>
        </p:spPr>
      </p:pic>
      <p:sp>
        <p:nvSpPr>
          <p:cNvPr id="21508" name="AutoShape 4" descr="نتيجة بحث الصور عن ‪coating piping protection from corrosion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AutoShape 6" descr="نتيجة بحث الصور عن ‪coating piping protection from corrosion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</TotalTime>
  <Words>73</Words>
  <Application>Microsoft Office PowerPoint</Application>
  <PresentationFormat>On-screen Show (4:3)</PresentationFormat>
  <Paragraphs>26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12</cp:revision>
  <dcterms:created xsi:type="dcterms:W3CDTF">2017-10-16T19:06:06Z</dcterms:created>
  <dcterms:modified xsi:type="dcterms:W3CDTF">2017-10-21T17:57:52Z</dcterms:modified>
</cp:coreProperties>
</file>